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sldIdLst>
    <p:sldId id="270" r:id="rId2"/>
    <p:sldId id="256" r:id="rId3"/>
    <p:sldId id="271"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PT"/>
              <a:t>Clique para editar o estilo de título do Modelo Global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a:t>Clique para editar o estilo de subtítulo do Modelo Global</a:t>
            </a:r>
            <a:endParaRPr lang="en-US" dirty="0"/>
          </a:p>
        </p:txBody>
      </p:sp>
      <p:sp>
        <p:nvSpPr>
          <p:cNvPr id="4" name="Date Placeholder 3"/>
          <p:cNvSpPr>
            <a:spLocks noGrp="1"/>
          </p:cNvSpPr>
          <p:nvPr>
            <p:ph type="dt" sz="half" idx="10"/>
          </p:nvPr>
        </p:nvSpPr>
        <p:spPr/>
        <p:txBody>
          <a:bodyPr/>
          <a:lstStyle/>
          <a:p>
            <a:fld id="{2A77CCF6-CDA7-424B-A6F8-0731FDE5A3DE}" type="datetimeFigureOut">
              <a:rPr lang="pt-PT" smtClean="0"/>
              <a:t>04/05/2024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93CBCEFD-9488-43E5-9BAC-199E5A1A8401}" type="slidenum">
              <a:rPr lang="pt-PT" smtClean="0"/>
              <a:t>‹nº›</a:t>
            </a:fld>
            <a:endParaRPr lang="pt-PT"/>
          </a:p>
        </p:txBody>
      </p:sp>
    </p:spTree>
    <p:extLst>
      <p:ext uri="{BB962C8B-B14F-4D97-AF65-F5344CB8AC3E}">
        <p14:creationId xmlns:p14="http://schemas.microsoft.com/office/powerpoint/2010/main" val="1972096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2A77CCF6-CDA7-424B-A6F8-0731FDE5A3DE}" type="datetimeFigureOut">
              <a:rPr lang="pt-PT" smtClean="0"/>
              <a:t>04/05/2024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93CBCEFD-9488-43E5-9BAC-199E5A1A8401}" type="slidenum">
              <a:rPr lang="pt-PT" smtClean="0"/>
              <a:t>‹nº›</a:t>
            </a:fld>
            <a:endParaRPr lang="pt-PT"/>
          </a:p>
        </p:txBody>
      </p:sp>
    </p:spTree>
    <p:extLst>
      <p:ext uri="{BB962C8B-B14F-4D97-AF65-F5344CB8AC3E}">
        <p14:creationId xmlns:p14="http://schemas.microsoft.com/office/powerpoint/2010/main" val="3498607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PT"/>
              <a:t>Clique para editar o estilo de título do Modelo Global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PT"/>
              <a:t>Clique para editar os estilos do texto de Modelo Global</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2A77CCF6-CDA7-424B-A6F8-0731FDE5A3DE}" type="datetimeFigureOut">
              <a:rPr lang="pt-PT" smtClean="0"/>
              <a:t>04/05/2024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93CBCEFD-9488-43E5-9BAC-199E5A1A8401}" type="slidenum">
              <a:rPr lang="pt-PT" smtClean="0"/>
              <a:t>‹nº›</a:t>
            </a:fld>
            <a:endParaRPr lang="pt-P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36519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2A77CCF6-CDA7-424B-A6F8-0731FDE5A3DE}" type="datetimeFigureOut">
              <a:rPr lang="pt-PT" smtClean="0"/>
              <a:t>04/05/2024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93CBCEFD-9488-43E5-9BAC-199E5A1A8401}" type="slidenum">
              <a:rPr lang="pt-PT" smtClean="0"/>
              <a:t>‹nº›</a:t>
            </a:fld>
            <a:endParaRPr lang="pt-PT"/>
          </a:p>
        </p:txBody>
      </p:sp>
    </p:spTree>
    <p:extLst>
      <p:ext uri="{BB962C8B-B14F-4D97-AF65-F5344CB8AC3E}">
        <p14:creationId xmlns:p14="http://schemas.microsoft.com/office/powerpoint/2010/main" val="3955249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com Citação">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PT"/>
              <a:t>Clique para editar o estilo de título do Modelo Global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PT"/>
              <a:t>Clique para editar os estilos do texto de Modelo Global</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2A77CCF6-CDA7-424B-A6F8-0731FDE5A3DE}" type="datetimeFigureOut">
              <a:rPr lang="pt-PT" smtClean="0"/>
              <a:t>04/05/2024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93CBCEFD-9488-43E5-9BAC-199E5A1A8401}" type="slidenum">
              <a:rPr lang="pt-PT" smtClean="0"/>
              <a:t>‹nº›</a:t>
            </a:fld>
            <a:endParaRPr lang="pt-P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489665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PT"/>
              <a:t>Clique para editar o estilo de título do Modelo Global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PT"/>
              <a:t>Clique para editar os estilos do texto de Modelo Global</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2A77CCF6-CDA7-424B-A6F8-0731FDE5A3DE}" type="datetimeFigureOut">
              <a:rPr lang="pt-PT" smtClean="0"/>
              <a:t>04/05/2024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93CBCEFD-9488-43E5-9BAC-199E5A1A8401}" type="slidenum">
              <a:rPr lang="pt-PT" smtClean="0"/>
              <a:t>‹nº›</a:t>
            </a:fld>
            <a:endParaRPr lang="pt-PT"/>
          </a:p>
        </p:txBody>
      </p:sp>
    </p:spTree>
    <p:extLst>
      <p:ext uri="{BB962C8B-B14F-4D97-AF65-F5344CB8AC3E}">
        <p14:creationId xmlns:p14="http://schemas.microsoft.com/office/powerpoint/2010/main" val="34255548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2A77CCF6-CDA7-424B-A6F8-0731FDE5A3DE}" type="datetimeFigureOut">
              <a:rPr lang="pt-PT" smtClean="0"/>
              <a:t>04/05/2024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93CBCEFD-9488-43E5-9BAC-199E5A1A8401}" type="slidenum">
              <a:rPr lang="pt-PT" smtClean="0"/>
              <a:t>‹nº›</a:t>
            </a:fld>
            <a:endParaRPr lang="pt-PT"/>
          </a:p>
        </p:txBody>
      </p:sp>
    </p:spTree>
    <p:extLst>
      <p:ext uri="{BB962C8B-B14F-4D97-AF65-F5344CB8AC3E}">
        <p14:creationId xmlns:p14="http://schemas.microsoft.com/office/powerpoint/2010/main" val="1787136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2A77CCF6-CDA7-424B-A6F8-0731FDE5A3DE}" type="datetimeFigureOut">
              <a:rPr lang="pt-PT" smtClean="0"/>
              <a:t>04/05/2024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93CBCEFD-9488-43E5-9BAC-199E5A1A8401}" type="slidenum">
              <a:rPr lang="pt-PT" smtClean="0"/>
              <a:t>‹nº›</a:t>
            </a:fld>
            <a:endParaRPr lang="pt-PT"/>
          </a:p>
        </p:txBody>
      </p:sp>
    </p:spTree>
    <p:extLst>
      <p:ext uri="{BB962C8B-B14F-4D97-AF65-F5344CB8AC3E}">
        <p14:creationId xmlns:p14="http://schemas.microsoft.com/office/powerpoint/2010/main" val="2225036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PT"/>
              <a:t>Clique para editar o estilo de título do Modelo Global</a:t>
            </a:r>
            <a:endParaRPr lang="en-US" dirty="0"/>
          </a:p>
        </p:txBody>
      </p:sp>
      <p:sp>
        <p:nvSpPr>
          <p:cNvPr id="3" name="Content Placeholder 2"/>
          <p:cNvSpPr>
            <a:spLocks noGrp="1"/>
          </p:cNvSpPr>
          <p:nvPr>
            <p:ph idx="1"/>
          </p:nvPr>
        </p:nvSpPr>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2A77CCF6-CDA7-424B-A6F8-0731FDE5A3DE}" type="datetimeFigureOut">
              <a:rPr lang="pt-PT" smtClean="0"/>
              <a:t>04/05/2024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93CBCEFD-9488-43E5-9BAC-199E5A1A8401}" type="slidenum">
              <a:rPr lang="pt-PT" smtClean="0"/>
              <a:t>‹nº›</a:t>
            </a:fld>
            <a:endParaRPr lang="pt-PT"/>
          </a:p>
        </p:txBody>
      </p:sp>
    </p:spTree>
    <p:extLst>
      <p:ext uri="{BB962C8B-B14F-4D97-AF65-F5344CB8AC3E}">
        <p14:creationId xmlns:p14="http://schemas.microsoft.com/office/powerpoint/2010/main" val="4181930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2A77CCF6-CDA7-424B-A6F8-0731FDE5A3DE}" type="datetimeFigureOut">
              <a:rPr lang="pt-PT" smtClean="0"/>
              <a:t>04/05/2024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93CBCEFD-9488-43E5-9BAC-199E5A1A8401}" type="slidenum">
              <a:rPr lang="pt-PT" smtClean="0"/>
              <a:t>‹nº›</a:t>
            </a:fld>
            <a:endParaRPr lang="pt-PT"/>
          </a:p>
        </p:txBody>
      </p:sp>
    </p:spTree>
    <p:extLst>
      <p:ext uri="{BB962C8B-B14F-4D97-AF65-F5344CB8AC3E}">
        <p14:creationId xmlns:p14="http://schemas.microsoft.com/office/powerpoint/2010/main" val="2505618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Date Placeholder 4"/>
          <p:cNvSpPr>
            <a:spLocks noGrp="1"/>
          </p:cNvSpPr>
          <p:nvPr>
            <p:ph type="dt" sz="half" idx="10"/>
          </p:nvPr>
        </p:nvSpPr>
        <p:spPr/>
        <p:txBody>
          <a:bodyPr/>
          <a:lstStyle/>
          <a:p>
            <a:fld id="{2A77CCF6-CDA7-424B-A6F8-0731FDE5A3DE}" type="datetimeFigureOut">
              <a:rPr lang="pt-PT" smtClean="0"/>
              <a:t>04/05/2024</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93CBCEFD-9488-43E5-9BAC-199E5A1A8401}" type="slidenum">
              <a:rPr lang="pt-PT" smtClean="0"/>
              <a:t>‹nº›</a:t>
            </a:fld>
            <a:endParaRPr lang="pt-PT"/>
          </a:p>
        </p:txBody>
      </p:sp>
    </p:spTree>
    <p:extLst>
      <p:ext uri="{BB962C8B-B14F-4D97-AF65-F5344CB8AC3E}">
        <p14:creationId xmlns:p14="http://schemas.microsoft.com/office/powerpoint/2010/main" val="1140584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7" name="Date Placeholder 6"/>
          <p:cNvSpPr>
            <a:spLocks noGrp="1"/>
          </p:cNvSpPr>
          <p:nvPr>
            <p:ph type="dt" sz="half" idx="10"/>
          </p:nvPr>
        </p:nvSpPr>
        <p:spPr/>
        <p:txBody>
          <a:bodyPr/>
          <a:lstStyle/>
          <a:p>
            <a:fld id="{2A77CCF6-CDA7-424B-A6F8-0731FDE5A3DE}" type="datetimeFigureOut">
              <a:rPr lang="pt-PT" smtClean="0"/>
              <a:t>04/05/2024</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93CBCEFD-9488-43E5-9BAC-199E5A1A8401}" type="slidenum">
              <a:rPr lang="pt-PT" smtClean="0"/>
              <a:t>‹nº›</a:t>
            </a:fld>
            <a:endParaRPr lang="pt-PT"/>
          </a:p>
        </p:txBody>
      </p:sp>
    </p:spTree>
    <p:extLst>
      <p:ext uri="{BB962C8B-B14F-4D97-AF65-F5344CB8AC3E}">
        <p14:creationId xmlns:p14="http://schemas.microsoft.com/office/powerpoint/2010/main" val="2793066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PT"/>
              <a:t>Clique para editar o estilo de título do Modelo Global</a:t>
            </a:r>
            <a:endParaRPr lang="en-US" dirty="0"/>
          </a:p>
        </p:txBody>
      </p:sp>
      <p:sp>
        <p:nvSpPr>
          <p:cNvPr id="3" name="Date Placeholder 2"/>
          <p:cNvSpPr>
            <a:spLocks noGrp="1"/>
          </p:cNvSpPr>
          <p:nvPr>
            <p:ph type="dt" sz="half" idx="10"/>
          </p:nvPr>
        </p:nvSpPr>
        <p:spPr/>
        <p:txBody>
          <a:bodyPr/>
          <a:lstStyle/>
          <a:p>
            <a:fld id="{2A77CCF6-CDA7-424B-A6F8-0731FDE5A3DE}" type="datetimeFigureOut">
              <a:rPr lang="pt-PT" smtClean="0"/>
              <a:t>04/05/2024</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93CBCEFD-9488-43E5-9BAC-199E5A1A8401}" type="slidenum">
              <a:rPr lang="pt-PT" smtClean="0"/>
              <a:t>‹nº›</a:t>
            </a:fld>
            <a:endParaRPr lang="pt-PT"/>
          </a:p>
        </p:txBody>
      </p:sp>
    </p:spTree>
    <p:extLst>
      <p:ext uri="{BB962C8B-B14F-4D97-AF65-F5344CB8AC3E}">
        <p14:creationId xmlns:p14="http://schemas.microsoft.com/office/powerpoint/2010/main" val="2891197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77CCF6-CDA7-424B-A6F8-0731FDE5A3DE}" type="datetimeFigureOut">
              <a:rPr lang="pt-PT" smtClean="0"/>
              <a:t>04/05/2024</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93CBCEFD-9488-43E5-9BAC-199E5A1A8401}" type="slidenum">
              <a:rPr lang="pt-PT" smtClean="0"/>
              <a:t>‹nº›</a:t>
            </a:fld>
            <a:endParaRPr lang="pt-PT"/>
          </a:p>
        </p:txBody>
      </p:sp>
    </p:spTree>
    <p:extLst>
      <p:ext uri="{BB962C8B-B14F-4D97-AF65-F5344CB8AC3E}">
        <p14:creationId xmlns:p14="http://schemas.microsoft.com/office/powerpoint/2010/main" val="1563893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PT"/>
              <a:t>Clique para editar o estilo de título do Modelo Global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PT"/>
              <a:t>Clique para editar os estilos do texto de Modelo Global</a:t>
            </a:r>
          </a:p>
        </p:txBody>
      </p:sp>
      <p:sp>
        <p:nvSpPr>
          <p:cNvPr id="5" name="Date Placeholder 4"/>
          <p:cNvSpPr>
            <a:spLocks noGrp="1"/>
          </p:cNvSpPr>
          <p:nvPr>
            <p:ph type="dt" sz="half" idx="10"/>
          </p:nvPr>
        </p:nvSpPr>
        <p:spPr/>
        <p:txBody>
          <a:bodyPr/>
          <a:lstStyle/>
          <a:p>
            <a:fld id="{2A77CCF6-CDA7-424B-A6F8-0731FDE5A3DE}" type="datetimeFigureOut">
              <a:rPr lang="pt-PT" smtClean="0"/>
              <a:t>04/05/2024</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93CBCEFD-9488-43E5-9BAC-199E5A1A8401}" type="slidenum">
              <a:rPr lang="pt-PT" smtClean="0"/>
              <a:t>‹nº›</a:t>
            </a:fld>
            <a:endParaRPr lang="pt-PT"/>
          </a:p>
        </p:txBody>
      </p:sp>
    </p:spTree>
    <p:extLst>
      <p:ext uri="{BB962C8B-B14F-4D97-AF65-F5344CB8AC3E}">
        <p14:creationId xmlns:p14="http://schemas.microsoft.com/office/powerpoint/2010/main" val="2068338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PT"/>
              <a:t>Clique para editar o estilo de título do Modelo Global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PT"/>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Clique para editar os estilos do texto de Modelo Global</a:t>
            </a:r>
          </a:p>
        </p:txBody>
      </p:sp>
      <p:sp>
        <p:nvSpPr>
          <p:cNvPr id="5" name="Date Placeholder 4"/>
          <p:cNvSpPr>
            <a:spLocks noGrp="1"/>
          </p:cNvSpPr>
          <p:nvPr>
            <p:ph type="dt" sz="half" idx="10"/>
          </p:nvPr>
        </p:nvSpPr>
        <p:spPr/>
        <p:txBody>
          <a:bodyPr/>
          <a:lstStyle/>
          <a:p>
            <a:fld id="{2A77CCF6-CDA7-424B-A6F8-0731FDE5A3DE}" type="datetimeFigureOut">
              <a:rPr lang="pt-PT" smtClean="0"/>
              <a:t>04/05/2024</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93CBCEFD-9488-43E5-9BAC-199E5A1A8401}" type="slidenum">
              <a:rPr lang="pt-PT" smtClean="0"/>
              <a:t>‹nº›</a:t>
            </a:fld>
            <a:endParaRPr lang="pt-PT"/>
          </a:p>
        </p:txBody>
      </p:sp>
    </p:spTree>
    <p:extLst>
      <p:ext uri="{BB962C8B-B14F-4D97-AF65-F5344CB8AC3E}">
        <p14:creationId xmlns:p14="http://schemas.microsoft.com/office/powerpoint/2010/main" val="795663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PT"/>
              <a:t>Clique para editar o estilo de título do Modelo Global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A77CCF6-CDA7-424B-A6F8-0731FDE5A3DE}" type="datetimeFigureOut">
              <a:rPr lang="pt-PT" smtClean="0"/>
              <a:t>04/05/2024</a:t>
            </a:fld>
            <a:endParaRPr lang="pt-P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P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3CBCEFD-9488-43E5-9BAC-199E5A1A8401}" type="slidenum">
              <a:rPr lang="pt-PT" smtClean="0"/>
              <a:t>‹nº›</a:t>
            </a:fld>
            <a:endParaRPr lang="pt-PT"/>
          </a:p>
        </p:txBody>
      </p:sp>
    </p:spTree>
    <p:extLst>
      <p:ext uri="{BB962C8B-B14F-4D97-AF65-F5344CB8AC3E}">
        <p14:creationId xmlns:p14="http://schemas.microsoft.com/office/powerpoint/2010/main" val="1815452830"/>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0093" y="-1"/>
            <a:ext cx="1723521" cy="1195143"/>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2626" y="6053023"/>
            <a:ext cx="1356878" cy="71552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4910" y="6170732"/>
            <a:ext cx="850367" cy="525227"/>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99725" y="6101899"/>
            <a:ext cx="1746290" cy="747613"/>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47421" y="6170732"/>
            <a:ext cx="1534554" cy="452582"/>
          </a:xfrm>
          <a:prstGeom prst="rect">
            <a:avLst/>
          </a:prstGeom>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752196" y="5953585"/>
            <a:ext cx="1231900" cy="914400"/>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433768" y="32472"/>
            <a:ext cx="2693577" cy="565099"/>
          </a:xfrm>
          <a:prstGeom prst="rect">
            <a:avLst/>
          </a:prstGeom>
        </p:spPr>
      </p:pic>
      <p:sp>
        <p:nvSpPr>
          <p:cNvPr id="12" name="TextBox 11"/>
          <p:cNvSpPr txBox="1"/>
          <p:nvPr/>
        </p:nvSpPr>
        <p:spPr>
          <a:xfrm>
            <a:off x="3667608" y="5676586"/>
            <a:ext cx="2632985" cy="553998"/>
          </a:xfrm>
          <a:prstGeom prst="rect">
            <a:avLst/>
          </a:prstGeom>
          <a:noFill/>
        </p:spPr>
        <p:txBody>
          <a:bodyPr wrap="square" rtlCol="0">
            <a:spAutoFit/>
          </a:bodyPr>
          <a:lstStyle/>
          <a:p>
            <a:r>
              <a:rPr lang="en-US" sz="1200" cap="small" dirty="0">
                <a:solidFill>
                  <a:schemeClr val="accent2">
                    <a:lumMod val="75000"/>
                  </a:schemeClr>
                </a:solidFill>
              </a:rPr>
              <a:t>2022-1-BG01-KA220-SCH-000085065</a:t>
            </a:r>
            <a:endParaRPr lang="en-GB" sz="1200" dirty="0">
              <a:solidFill>
                <a:schemeClr val="accent2">
                  <a:lumMod val="75000"/>
                </a:schemeClr>
              </a:solidFill>
            </a:endParaRPr>
          </a:p>
          <a:p>
            <a:r>
              <a:rPr lang="en-GB" dirty="0"/>
              <a:t> </a:t>
            </a:r>
          </a:p>
        </p:txBody>
      </p:sp>
      <p:sp>
        <p:nvSpPr>
          <p:cNvPr id="2" name="Rectangle 1"/>
          <p:cNvSpPr/>
          <p:nvPr/>
        </p:nvSpPr>
        <p:spPr>
          <a:xfrm>
            <a:off x="2764687" y="2635906"/>
            <a:ext cx="5559535" cy="923330"/>
          </a:xfrm>
          <a:prstGeom prst="rect">
            <a:avLst/>
          </a:prstGeom>
          <a:noFill/>
        </p:spPr>
        <p:txBody>
          <a:bodyPr wrap="non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rPr>
              <a:t>Spatial Location </a:t>
            </a:r>
          </a:p>
        </p:txBody>
      </p:sp>
    </p:spTree>
    <p:extLst>
      <p:ext uri="{BB962C8B-B14F-4D97-AF65-F5344CB8AC3E}">
        <p14:creationId xmlns:p14="http://schemas.microsoft.com/office/powerpoint/2010/main" val="39478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D1BD7-F9D6-F7EB-0D04-91036620D4FF}"/>
              </a:ext>
            </a:extLst>
          </p:cNvPr>
          <p:cNvSpPr>
            <a:spLocks noGrp="1"/>
          </p:cNvSpPr>
          <p:nvPr>
            <p:ph type="ctrTitle"/>
          </p:nvPr>
        </p:nvSpPr>
        <p:spPr>
          <a:xfrm>
            <a:off x="746653" y="1085410"/>
            <a:ext cx="9144000" cy="3193577"/>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ctr"/>
            <a:br>
              <a:rPr lang="pt-PT" sz="3200" dirty="0">
                <a:latin typeface="+mn-lt"/>
              </a:rPr>
            </a:br>
            <a:br>
              <a:rPr lang="pt-PT" sz="3200" dirty="0">
                <a:latin typeface="+mn-lt"/>
              </a:rPr>
            </a:br>
            <a:r>
              <a:rPr lang="en-US" sz="4400" dirty="0">
                <a:solidFill>
                  <a:schemeClr val="tx1"/>
                </a:solidFill>
                <a:latin typeface="+mn-lt"/>
              </a:rPr>
              <a:t>There are two ducks in front of a duck, two ducks behind a duck and a duck in the middle. How many ducks are there?</a:t>
            </a:r>
            <a:endParaRPr lang="pt-PT" sz="4400" dirty="0">
              <a:solidFill>
                <a:schemeClr val="tx2"/>
              </a:solidFill>
              <a:latin typeface="+mn-lt"/>
            </a:endParaRPr>
          </a:p>
        </p:txBody>
      </p:sp>
      <p:sp>
        <p:nvSpPr>
          <p:cNvPr id="3" name="Subtitle 2">
            <a:extLst>
              <a:ext uri="{FF2B5EF4-FFF2-40B4-BE49-F238E27FC236}">
                <a16:creationId xmlns:a16="http://schemas.microsoft.com/office/drawing/2014/main" id="{3E7A3E96-E7FA-08AA-DEB0-65AFC829F73E}"/>
              </a:ext>
            </a:extLst>
          </p:cNvPr>
          <p:cNvSpPr>
            <a:spLocks noGrp="1"/>
          </p:cNvSpPr>
          <p:nvPr>
            <p:ph type="subTitle" idx="1"/>
          </p:nvPr>
        </p:nvSpPr>
        <p:spPr>
          <a:xfrm>
            <a:off x="746653" y="4278987"/>
            <a:ext cx="9144000" cy="2132463"/>
          </a:xfrm>
        </p:spPr>
        <p:style>
          <a:lnRef idx="1">
            <a:schemeClr val="accent1"/>
          </a:lnRef>
          <a:fillRef idx="2">
            <a:schemeClr val="accent1"/>
          </a:fillRef>
          <a:effectRef idx="1">
            <a:schemeClr val="accent1"/>
          </a:effectRef>
          <a:fontRef idx="minor">
            <a:schemeClr val="dk1"/>
          </a:fontRef>
        </p:style>
        <p:txBody>
          <a:bodyPr>
            <a:normAutofit lnSpcReduction="10000"/>
          </a:bodyPr>
          <a:lstStyle/>
          <a:p>
            <a:endParaRPr lang="pt-PT" dirty="0"/>
          </a:p>
          <a:p>
            <a:pPr marL="457200" indent="-457200" algn="l">
              <a:buClrTx/>
              <a:buAutoNum type="alphaLcParenR"/>
            </a:pPr>
            <a:r>
              <a:rPr lang="pt-PT" sz="3200" dirty="0">
                <a:solidFill>
                  <a:schemeClr val="tx1"/>
                </a:solidFill>
              </a:rPr>
              <a:t>3</a:t>
            </a:r>
          </a:p>
          <a:p>
            <a:pPr marL="457200" indent="-457200" algn="l">
              <a:buClrTx/>
              <a:buAutoNum type="alphaLcParenR"/>
            </a:pPr>
            <a:r>
              <a:rPr lang="pt-PT" sz="3200" dirty="0">
                <a:solidFill>
                  <a:schemeClr val="tx1"/>
                </a:solidFill>
              </a:rPr>
              <a:t>5</a:t>
            </a:r>
          </a:p>
          <a:p>
            <a:pPr marL="457200" indent="-457200" algn="l">
              <a:buClrTx/>
              <a:buAutoNum type="alphaLcParenR"/>
            </a:pPr>
            <a:r>
              <a:rPr lang="pt-PT" sz="3200" dirty="0">
                <a:solidFill>
                  <a:schemeClr val="tx1"/>
                </a:solidFill>
              </a:rPr>
              <a:t>7</a:t>
            </a:r>
          </a:p>
          <a:p>
            <a:endParaRPr lang="pt-PT" dirty="0"/>
          </a:p>
        </p:txBody>
      </p:sp>
      <p:pic>
        <p:nvPicPr>
          <p:cNvPr id="1028" name="Picture 4" descr="Vetor grátis pato fofo em branco">
            <a:extLst>
              <a:ext uri="{FF2B5EF4-FFF2-40B4-BE49-F238E27FC236}">
                <a16:creationId xmlns:a16="http://schemas.microsoft.com/office/drawing/2014/main" id="{4B089B19-9AF7-7265-F70D-3FCDCAC340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27564" cy="1342367"/>
          </a:xfrm>
          <a:prstGeom prst="rect">
            <a:avLst/>
          </a:prstGeom>
          <a:noFill/>
          <a:extLst>
            <a:ext uri="{909E8E84-426E-40DD-AFC4-6F175D3DCCD1}">
              <a14:hiddenFill xmlns:a14="http://schemas.microsoft.com/office/drawing/2010/main">
                <a:solidFill>
                  <a:srgbClr val="FFFFFF"/>
                </a:solidFill>
              </a14:hiddenFill>
            </a:ext>
          </a:extLst>
        </p:spPr>
      </p:pic>
      <p:sp>
        <p:nvSpPr>
          <p:cNvPr id="6" name="CaixaDeTexto 5">
            <a:extLst>
              <a:ext uri="{FF2B5EF4-FFF2-40B4-BE49-F238E27FC236}">
                <a16:creationId xmlns:a16="http://schemas.microsoft.com/office/drawing/2014/main" id="{EB25CCE2-0377-F1BF-BA7A-6B655C1E7ECC}"/>
              </a:ext>
            </a:extLst>
          </p:cNvPr>
          <p:cNvSpPr txBox="1"/>
          <p:nvPr/>
        </p:nvSpPr>
        <p:spPr>
          <a:xfrm>
            <a:off x="4042064" y="209518"/>
            <a:ext cx="4436918" cy="923330"/>
          </a:xfrm>
          <a:prstGeom prst="rect">
            <a:avLst/>
          </a:prstGeom>
          <a:noFill/>
        </p:spPr>
        <p:txBody>
          <a:bodyPr wrap="square">
            <a:spAutoFit/>
          </a:bodyPr>
          <a:lstStyle/>
          <a:p>
            <a:r>
              <a:rPr lang="en-GB" sz="5400" b="1" dirty="0">
                <a:solidFill>
                  <a:schemeClr val="accent1">
                    <a:lumMod val="75000"/>
                  </a:schemeClr>
                </a:solidFill>
                <a:latin typeface="+mn-lt"/>
              </a:rPr>
              <a:t>Challenge</a:t>
            </a:r>
            <a:endParaRPr lang="en-GB" sz="5400" dirty="0"/>
          </a:p>
        </p:txBody>
      </p:sp>
    </p:spTree>
    <p:extLst>
      <p:ext uri="{BB962C8B-B14F-4D97-AF65-F5344CB8AC3E}">
        <p14:creationId xmlns:p14="http://schemas.microsoft.com/office/powerpoint/2010/main" val="3462732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97266" y="4709"/>
            <a:ext cx="2086137" cy="1446592"/>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18565" y="3880625"/>
            <a:ext cx="1356878" cy="71552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6220" y="4016288"/>
            <a:ext cx="850367" cy="525227"/>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37113" y="3989229"/>
            <a:ext cx="1746290" cy="747613"/>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365381" y="4035526"/>
            <a:ext cx="1534554" cy="452582"/>
          </a:xfrm>
          <a:prstGeom prst="rect">
            <a:avLst/>
          </a:prstGeom>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29651" y="3880625"/>
            <a:ext cx="1231900" cy="914400"/>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56364" y="4918173"/>
            <a:ext cx="2693577" cy="565099"/>
          </a:xfrm>
          <a:prstGeom prst="rect">
            <a:avLst/>
          </a:prstGeom>
        </p:spPr>
      </p:pic>
      <p:sp>
        <p:nvSpPr>
          <p:cNvPr id="12" name="TextBox 11"/>
          <p:cNvSpPr txBox="1"/>
          <p:nvPr/>
        </p:nvSpPr>
        <p:spPr>
          <a:xfrm>
            <a:off x="3311424" y="1451042"/>
            <a:ext cx="2632985" cy="553998"/>
          </a:xfrm>
          <a:prstGeom prst="rect">
            <a:avLst/>
          </a:prstGeom>
          <a:noFill/>
        </p:spPr>
        <p:txBody>
          <a:bodyPr wrap="square" rtlCol="0">
            <a:spAutoFit/>
          </a:bodyPr>
          <a:lstStyle/>
          <a:p>
            <a:r>
              <a:rPr lang="en-US" sz="1200" cap="small" dirty="0">
                <a:solidFill>
                  <a:schemeClr val="accent2">
                    <a:lumMod val="75000"/>
                  </a:schemeClr>
                </a:solidFill>
              </a:rPr>
              <a:t>2022-1-BG01-KA220-SCH-000085065</a:t>
            </a:r>
            <a:endParaRPr lang="en-GB" sz="1200" dirty="0">
              <a:solidFill>
                <a:schemeClr val="accent2">
                  <a:lumMod val="75000"/>
                </a:schemeClr>
              </a:solidFill>
            </a:endParaRPr>
          </a:p>
          <a:p>
            <a:r>
              <a:rPr lang="en-GB" dirty="0"/>
              <a:t> </a:t>
            </a:r>
          </a:p>
        </p:txBody>
      </p:sp>
      <p:sp>
        <p:nvSpPr>
          <p:cNvPr id="13" name="TextBox 12"/>
          <p:cNvSpPr txBox="1"/>
          <p:nvPr/>
        </p:nvSpPr>
        <p:spPr>
          <a:xfrm>
            <a:off x="2118565" y="1911267"/>
            <a:ext cx="5637069" cy="1754326"/>
          </a:xfrm>
          <a:prstGeom prst="rect">
            <a:avLst/>
          </a:prstGeom>
          <a:noFill/>
        </p:spPr>
        <p:txBody>
          <a:bodyPr wrap="square" rtlCol="0">
            <a:spAutoFit/>
          </a:bodyPr>
          <a:lstStyle/>
          <a:p>
            <a:r>
              <a:rPr lang="en-GB" dirty="0">
                <a:solidFill>
                  <a:schemeClr val="accent2">
                    <a:lumMod val="60000"/>
                    <a:lumOff val="40000"/>
                  </a:schemeClr>
                </a:solidFill>
              </a:rPr>
              <a:t>Subject: </a:t>
            </a:r>
            <a:r>
              <a:rPr lang="en-GB" b="1" dirty="0">
                <a:solidFill>
                  <a:srgbClr val="0070C0"/>
                </a:solidFill>
              </a:rPr>
              <a:t>Maths</a:t>
            </a:r>
          </a:p>
          <a:p>
            <a:r>
              <a:rPr lang="en-GB" dirty="0">
                <a:solidFill>
                  <a:schemeClr val="accent2">
                    <a:lumMod val="60000"/>
                    <a:lumOff val="40000"/>
                  </a:schemeClr>
                </a:solidFill>
              </a:rPr>
              <a:t>Age of students:</a:t>
            </a:r>
            <a:r>
              <a:rPr lang="en-GB" dirty="0"/>
              <a:t> </a:t>
            </a:r>
            <a:r>
              <a:rPr lang="en-GB" b="1" dirty="0">
                <a:solidFill>
                  <a:srgbClr val="0070C0"/>
                </a:solidFill>
              </a:rPr>
              <a:t>7 – 8  years old</a:t>
            </a:r>
          </a:p>
          <a:p>
            <a:r>
              <a:rPr lang="en-GB" dirty="0">
                <a:solidFill>
                  <a:schemeClr val="accent2">
                    <a:lumMod val="60000"/>
                    <a:lumOff val="40000"/>
                  </a:schemeClr>
                </a:solidFill>
              </a:rPr>
              <a:t>Topic:</a:t>
            </a:r>
            <a:r>
              <a:rPr lang="en-GB" dirty="0">
                <a:solidFill>
                  <a:srgbClr val="0070C0"/>
                </a:solidFill>
              </a:rPr>
              <a:t> </a:t>
            </a:r>
            <a:r>
              <a:rPr lang="en-GB" b="1" dirty="0">
                <a:solidFill>
                  <a:srgbClr val="0070C0"/>
                </a:solidFill>
              </a:rPr>
              <a:t>Measurements</a:t>
            </a:r>
          </a:p>
          <a:p>
            <a:r>
              <a:rPr lang="en-GB" dirty="0">
                <a:solidFill>
                  <a:schemeClr val="accent2">
                    <a:lumMod val="60000"/>
                    <a:lumOff val="40000"/>
                  </a:schemeClr>
                </a:solidFill>
              </a:rPr>
              <a:t>Resource Title: </a:t>
            </a:r>
            <a:r>
              <a:rPr lang="en-GB" b="1" dirty="0" err="1">
                <a:solidFill>
                  <a:srgbClr val="0070C0"/>
                </a:solidFill>
              </a:rPr>
              <a:t>Spacial</a:t>
            </a:r>
            <a:r>
              <a:rPr lang="en-GB" b="1" dirty="0">
                <a:solidFill>
                  <a:srgbClr val="0070C0"/>
                </a:solidFill>
              </a:rPr>
              <a:t> Location</a:t>
            </a:r>
          </a:p>
          <a:p>
            <a:r>
              <a:rPr lang="en-GB" b="1" dirty="0">
                <a:solidFill>
                  <a:schemeClr val="accent2">
                    <a:lumMod val="60000"/>
                    <a:lumOff val="40000"/>
                  </a:schemeClr>
                </a:solidFill>
              </a:rPr>
              <a:t>Credits:</a:t>
            </a:r>
            <a:r>
              <a:rPr lang="en-GB" b="1" dirty="0">
                <a:solidFill>
                  <a:srgbClr val="0070C0"/>
                </a:solidFill>
              </a:rPr>
              <a:t> AECE – Escola </a:t>
            </a:r>
            <a:r>
              <a:rPr lang="en-GB" b="1" dirty="0" err="1">
                <a:solidFill>
                  <a:srgbClr val="0070C0"/>
                </a:solidFill>
              </a:rPr>
              <a:t>Básica</a:t>
            </a:r>
            <a:r>
              <a:rPr lang="en-GB" b="1" dirty="0">
                <a:solidFill>
                  <a:srgbClr val="0070C0"/>
                </a:solidFill>
              </a:rPr>
              <a:t> da Zona Verde </a:t>
            </a:r>
          </a:p>
          <a:p>
            <a:endParaRPr lang="en-GB" dirty="0"/>
          </a:p>
        </p:txBody>
      </p:sp>
      <p:sp>
        <p:nvSpPr>
          <p:cNvPr id="14" name="TextBox 13"/>
          <p:cNvSpPr txBox="1"/>
          <p:nvPr/>
        </p:nvSpPr>
        <p:spPr>
          <a:xfrm>
            <a:off x="2992582" y="5766168"/>
            <a:ext cx="4562763" cy="261610"/>
          </a:xfrm>
          <a:prstGeom prst="rect">
            <a:avLst/>
          </a:prstGeom>
          <a:noFill/>
        </p:spPr>
        <p:txBody>
          <a:bodyPr wrap="square" rtlCol="0">
            <a:spAutoFit/>
          </a:bodyPr>
          <a:lstStyle/>
          <a:p>
            <a:pPr algn="ctr"/>
            <a:r>
              <a:rPr lang="en-GB" sz="1100" dirty="0"/>
              <a:t>All media are within the EU intellectual property law.</a:t>
            </a:r>
          </a:p>
        </p:txBody>
      </p:sp>
      <p:sp>
        <p:nvSpPr>
          <p:cNvPr id="15" name="TextBox 14"/>
          <p:cNvSpPr txBox="1"/>
          <p:nvPr/>
        </p:nvSpPr>
        <p:spPr>
          <a:xfrm>
            <a:off x="434182" y="6304518"/>
            <a:ext cx="11179750" cy="430887"/>
          </a:xfrm>
          <a:prstGeom prst="rect">
            <a:avLst/>
          </a:prstGeom>
          <a:noFill/>
        </p:spPr>
        <p:txBody>
          <a:bodyPr wrap="square" rtlCol="0">
            <a:spAutoFit/>
          </a:bodyPr>
          <a:lstStyle/>
          <a:p>
            <a:pPr algn="ctr"/>
            <a:r>
              <a:rPr lang="en-GB" sz="1100" dirty="0"/>
              <a:t>The European Commission’s support for this publication does not constitute an endorsement of the contents, which reflect the views only of the authors, and the Commission cannot be held responsible for any use which may be made of the information contained herein.</a:t>
            </a:r>
          </a:p>
        </p:txBody>
      </p:sp>
    </p:spTree>
    <p:extLst>
      <p:ext uri="{BB962C8B-B14F-4D97-AF65-F5344CB8AC3E}">
        <p14:creationId xmlns:p14="http://schemas.microsoft.com/office/powerpoint/2010/main" val="596058398"/>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TotalTime>
  <Words>124</Words>
  <Application>Microsoft Office PowerPoint</Application>
  <PresentationFormat>Ecrã Panorâmico</PresentationFormat>
  <Paragraphs>18</Paragraphs>
  <Slides>3</Slides>
  <Notes>0</Notes>
  <HiddenSlides>0</HiddenSlides>
  <MMClips>0</MMClips>
  <ScaleCrop>false</ScaleCrop>
  <HeadingPairs>
    <vt:vector size="6" baseType="variant">
      <vt:variant>
        <vt:lpstr>Tipos de letra usados</vt:lpstr>
      </vt:variant>
      <vt:variant>
        <vt:i4>3</vt:i4>
      </vt:variant>
      <vt:variant>
        <vt:lpstr>Tema</vt:lpstr>
      </vt:variant>
      <vt:variant>
        <vt:i4>1</vt:i4>
      </vt:variant>
      <vt:variant>
        <vt:lpstr>Títulos dos diapositivos</vt:lpstr>
      </vt:variant>
      <vt:variant>
        <vt:i4>3</vt:i4>
      </vt:variant>
    </vt:vector>
  </HeadingPairs>
  <TitlesOfParts>
    <vt:vector size="7" baseType="lpstr">
      <vt:lpstr>Arial</vt:lpstr>
      <vt:lpstr>Trebuchet MS</vt:lpstr>
      <vt:lpstr>Wingdings 3</vt:lpstr>
      <vt:lpstr>Faceta</vt:lpstr>
      <vt:lpstr>Apresentação do PowerPoint</vt:lpstr>
      <vt:lpstr>  There are two ducks in front of a duck, two ducks behind a duck and a duck in the middle. How many ducks are there?</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DESAFIO  Há dois patos à frente de um pato, dois patos atrás de um pato e um pato no meio.  Quantos patos há?</dc:title>
  <dc:creator>Telma Susana Pereira</dc:creator>
  <cp:lastModifiedBy>Paula Couto</cp:lastModifiedBy>
  <cp:revision>5</cp:revision>
  <dcterms:created xsi:type="dcterms:W3CDTF">2024-02-27T23:28:32Z</dcterms:created>
  <dcterms:modified xsi:type="dcterms:W3CDTF">2024-05-04T20:05:53Z</dcterms:modified>
</cp:coreProperties>
</file>